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7" r:id="rId4"/>
    <p:sldId id="258" r:id="rId5"/>
    <p:sldId id="259" r:id="rId6"/>
    <p:sldId id="296" r:id="rId7"/>
    <p:sldId id="260" r:id="rId8"/>
    <p:sldId id="261" r:id="rId9"/>
    <p:sldId id="262" r:id="rId10"/>
    <p:sldId id="291" r:id="rId11"/>
    <p:sldId id="263" r:id="rId12"/>
    <p:sldId id="265" r:id="rId13"/>
    <p:sldId id="266" r:id="rId14"/>
    <p:sldId id="267" r:id="rId15"/>
    <p:sldId id="298" r:id="rId16"/>
    <p:sldId id="268" r:id="rId17"/>
    <p:sldId id="270" r:id="rId18"/>
    <p:sldId id="271" r:id="rId19"/>
    <p:sldId id="272" r:id="rId20"/>
    <p:sldId id="273" r:id="rId21"/>
    <p:sldId id="294" r:id="rId22"/>
    <p:sldId id="295" r:id="rId23"/>
    <p:sldId id="276" r:id="rId24"/>
    <p:sldId id="299" r:id="rId25"/>
    <p:sldId id="275" r:id="rId26"/>
    <p:sldId id="278" r:id="rId27"/>
    <p:sldId id="300" r:id="rId28"/>
    <p:sldId id="279" r:id="rId29"/>
    <p:sldId id="280" r:id="rId30"/>
    <p:sldId id="301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48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69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78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19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04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3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80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45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93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45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38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3D3BE-4BE2-4B4E-88A5-87CA4AA4F90F}" type="datetimeFigureOut">
              <a:rPr lang="zh-TW" altLang="en-US" smtClean="0"/>
              <a:t>2016/6/3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6BD1B-37CC-45F1-9B99-62612A66530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2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571500"/>
            <a:ext cx="10115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3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61376" y="2137893"/>
            <a:ext cx="94144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0" dirty="0" smtClean="0">
                <a:solidFill>
                  <a:schemeClr val="bg1"/>
                </a:solidFill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成就系統</a:t>
            </a:r>
            <a:endParaRPr lang="zh-TW" altLang="en-US" sz="15000" dirty="0">
              <a:solidFill>
                <a:schemeClr val="bg1"/>
              </a:solidFill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504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590550"/>
            <a:ext cx="100869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76262"/>
            <a:ext cx="101346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5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76262"/>
            <a:ext cx="101346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576262"/>
            <a:ext cx="101250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-206062" y="1957589"/>
            <a:ext cx="129303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0" dirty="0" smtClean="0">
                <a:solidFill>
                  <a:schemeClr val="bg1"/>
                </a:solidFill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多樣化的關卡</a:t>
            </a:r>
            <a:endParaRPr lang="zh-TW" altLang="en-US" sz="15000" dirty="0">
              <a:solidFill>
                <a:schemeClr val="bg1"/>
              </a:solidFill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658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576262"/>
            <a:ext cx="101155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71500"/>
            <a:ext cx="10134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581025"/>
            <a:ext cx="101631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81025"/>
            <a:ext cx="101346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66737"/>
            <a:ext cx="101346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5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576262"/>
            <a:ext cx="101155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566737"/>
            <a:ext cx="101250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561975"/>
            <a:ext cx="101250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566737"/>
            <a:ext cx="101250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7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901" y="1971657"/>
            <a:ext cx="129303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0" dirty="0" smtClean="0">
                <a:solidFill>
                  <a:schemeClr val="bg1"/>
                </a:solidFill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隱藏魔王關卡</a:t>
            </a:r>
            <a:endParaRPr lang="zh-TW" altLang="en-US" sz="15000" dirty="0">
              <a:solidFill>
                <a:schemeClr val="bg1"/>
              </a:solidFill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52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81025"/>
            <a:ext cx="101346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7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557212"/>
            <a:ext cx="101250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1957589"/>
            <a:ext cx="129303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0" dirty="0" smtClean="0">
                <a:solidFill>
                  <a:schemeClr val="bg1"/>
                </a:solidFill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多元攻擊模式</a:t>
            </a:r>
            <a:endParaRPr lang="zh-TW" altLang="en-US" sz="15000" dirty="0">
              <a:solidFill>
                <a:schemeClr val="bg1"/>
              </a:solidFill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271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1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61376" y="2137893"/>
            <a:ext cx="94144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0" dirty="0" smtClean="0">
                <a:solidFill>
                  <a:schemeClr val="bg1"/>
                </a:solidFill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角色設定</a:t>
            </a:r>
            <a:endParaRPr lang="zh-TW" altLang="en-US" sz="15000" dirty="0">
              <a:solidFill>
                <a:schemeClr val="bg1"/>
              </a:solidFill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36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571500"/>
            <a:ext cx="101536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5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585787"/>
            <a:ext cx="101441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2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576262"/>
            <a:ext cx="101441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61376" y="2137893"/>
            <a:ext cx="94144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0" dirty="0" smtClean="0">
                <a:solidFill>
                  <a:schemeClr val="bg1"/>
                </a:solidFill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人物設定</a:t>
            </a:r>
            <a:endParaRPr lang="zh-TW" altLang="en-US" sz="15000" dirty="0">
              <a:solidFill>
                <a:schemeClr val="bg1"/>
              </a:solidFill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392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566737"/>
            <a:ext cx="101250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9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590550"/>
            <a:ext cx="101441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76262"/>
            <a:ext cx="101346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15</Words>
  <Application>Microsoft Office PowerPoint</Application>
  <PresentationFormat>寬螢幕</PresentationFormat>
  <Paragraphs>6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Senty Golden Bell 新蒂金钟体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孫茂勛</dc:creator>
  <cp:lastModifiedBy>孫茂勛</cp:lastModifiedBy>
  <cp:revision>3</cp:revision>
  <dcterms:created xsi:type="dcterms:W3CDTF">2016-06-03T01:39:04Z</dcterms:created>
  <dcterms:modified xsi:type="dcterms:W3CDTF">2016-06-03T01:58:41Z</dcterms:modified>
</cp:coreProperties>
</file>